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3" r:id="rId2"/>
    <p:sldId id="287" r:id="rId3"/>
    <p:sldId id="262" r:id="rId4"/>
    <p:sldId id="274" r:id="rId5"/>
    <p:sldId id="258" r:id="rId6"/>
    <p:sldId id="268" r:id="rId7"/>
    <p:sldId id="276" r:id="rId8"/>
    <p:sldId id="288" r:id="rId9"/>
    <p:sldId id="283" r:id="rId10"/>
    <p:sldId id="286" r:id="rId11"/>
    <p:sldId id="282" r:id="rId12"/>
    <p:sldId id="28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3333CC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126F38-2B23-4263-9A3C-7B7DFD5F4D0A}" type="datetimeFigureOut">
              <a:rPr lang="ru-RU" smtClean="0"/>
              <a:t>04.09.2023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723A7-EC91-47A1-BA8A-F9842FE62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83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6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6F5B49-489C-4514-B7C1-A15EEE1D3028}"/>
              </a:ext>
            </a:extLst>
          </p:cNvPr>
          <p:cNvSpPr txBox="1"/>
          <p:nvPr/>
        </p:nvSpPr>
        <p:spPr>
          <a:xfrm>
            <a:off x="1905000" y="1981200"/>
            <a:ext cx="6444916" cy="283167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Совершенствование профессиональных компетентностей учителей иностранного языка как условие повышения качества школьного филологического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4054310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92814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A42A466-5321-44F5-A49D-6500B96868B0}"/>
              </a:ext>
            </a:extLst>
          </p:cNvPr>
          <p:cNvSpPr txBox="1"/>
          <p:nvPr/>
        </p:nvSpPr>
        <p:spPr>
          <a:xfrm>
            <a:off x="2574483" y="786551"/>
            <a:ext cx="4704346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«ШКОЛЬНЫЕ СМИ»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 открытый муниципальный фестиваль -  конкурс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Статья «Разговоры о важном»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647C29-59EE-4511-BE6E-F24257DC45C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409" y="2409826"/>
            <a:ext cx="4704346" cy="261270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0C75DFF-4DF2-4CCE-A349-55ADC20E143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448174"/>
            <a:ext cx="2529840" cy="168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922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92814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Татьяна\Pictures\Мои рисунки\Фотошоп\+ школьные\! Рамки\33.png">
            <a:extLst>
              <a:ext uri="{FF2B5EF4-FFF2-40B4-BE49-F238E27FC236}">
                <a16:creationId xmlns:a16="http://schemas.microsoft.com/office/drawing/2014/main" id="{BD96B561-005A-4383-A85B-D73BAE5EE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7176" y="2024499"/>
            <a:ext cx="3144349" cy="235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2E0A39-F380-4C64-88A9-03B0CFD6AC22}"/>
              </a:ext>
            </a:extLst>
          </p:cNvPr>
          <p:cNvSpPr txBox="1"/>
          <p:nvPr/>
        </p:nvSpPr>
        <p:spPr>
          <a:xfrm>
            <a:off x="2133600" y="601602"/>
            <a:ext cx="5881437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rgbClr val="FF00FF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/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Соотнесение содержания ФГИС «Моя школа» (электронные ресурсы) и тематического планирования по предмету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188A7CF-735D-48C9-B224-8B6EA2534545}"/>
              </a:ext>
            </a:extLst>
          </p:cNvPr>
          <p:cNvSpPr/>
          <p:nvPr/>
        </p:nvSpPr>
        <p:spPr>
          <a:xfrm>
            <a:off x="1752600" y="1905000"/>
            <a:ext cx="56261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2019EA-3A4A-4DD3-9EC2-470CB633AC2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9" t="10479" r="50000" b="16406"/>
          <a:stretch/>
        </p:blipFill>
        <p:spPr>
          <a:xfrm rot="5400000">
            <a:off x="711087" y="2399004"/>
            <a:ext cx="2434956" cy="256143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51C46D4-F884-4229-8D81-DB8DC417916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78" t="22335" r="13141"/>
          <a:stretch/>
        </p:blipFill>
        <p:spPr>
          <a:xfrm rot="5400000">
            <a:off x="6111491" y="2226682"/>
            <a:ext cx="2493837" cy="2786646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B7F55E0-547C-45D2-B542-701F62995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764" y="2035671"/>
            <a:ext cx="3151202" cy="314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372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0D4062F-ED02-49CA-8FCF-C60C221157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781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6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41468B-38C7-4EFB-97AE-1A3459DFBA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93345"/>
            <a:ext cx="6581084" cy="493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6113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A26616-8246-40B2-83F5-57563BE22640}"/>
              </a:ext>
            </a:extLst>
          </p:cNvPr>
          <p:cNvSpPr txBox="1"/>
          <p:nvPr/>
        </p:nvSpPr>
        <p:spPr>
          <a:xfrm>
            <a:off x="1600200" y="2507341"/>
            <a:ext cx="70866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4.Соотнесение содержания ФГИС «Моя школа» (электронные ресурсы) и тематического планирования по предмету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5.График контрольных работ: - требования к оценочным процедурам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6.Результаты диагностики профессиональных дефицитов педагогов в 2023 году: итоги и рекомендации педагогов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7.Организационные вопросы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A6C369-9865-41C8-B1DC-425EEE795831}"/>
              </a:ext>
            </a:extLst>
          </p:cNvPr>
          <p:cNvSpPr txBox="1"/>
          <p:nvPr/>
        </p:nvSpPr>
        <p:spPr>
          <a:xfrm>
            <a:off x="2030328" y="838200"/>
            <a:ext cx="6351671" cy="165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Анализ деятельности РМО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 2022-2023 учебный год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Статистические данные по итогам сдачи ОГЭ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Содержание учебного предмета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определение изменений в содержании предмета в связи с введением обновленных ФГОС и ФОП (по классам);</a:t>
            </a:r>
          </a:p>
        </p:txBody>
      </p:sp>
    </p:spTree>
    <p:extLst>
      <p:ext uri="{BB962C8B-B14F-4D97-AF65-F5344CB8AC3E}">
        <p14:creationId xmlns:p14="http://schemas.microsoft.com/office/powerpoint/2010/main" val="2504413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6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97570" y="838200"/>
            <a:ext cx="7441630" cy="1633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1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деятельности РМО за 2022 -</a:t>
            </a:r>
          </a:p>
          <a:p>
            <a:pPr algn="ctr">
              <a:lnSpc>
                <a:spcPts val="1610"/>
              </a:lnSpc>
              <a:spcBef>
                <a:spcPts val="670"/>
              </a:spcBef>
              <a:spcAft>
                <a:spcPts val="670"/>
              </a:spcAft>
            </a:pPr>
            <a:r>
              <a:rPr lang="ru-RU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2023 учебный год</a:t>
            </a:r>
          </a:p>
          <a:p>
            <a:pPr algn="ctr"/>
            <a:b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7A92C1-5029-4D9D-A186-A925680BE9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972580"/>
            <a:ext cx="8077200" cy="291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741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057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443789" y="806627"/>
            <a:ext cx="6781800" cy="84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Статистические данные </a:t>
            </a:r>
          </a:p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итогам сдачи ОГЭ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A500AA-BF0D-4582-8AEE-C938B04F59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8143" r="10000"/>
          <a:stretch/>
        </p:blipFill>
        <p:spPr>
          <a:xfrm rot="5400000">
            <a:off x="5454117" y="2152907"/>
            <a:ext cx="2830836" cy="246147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959191-8C6B-4FA3-A10E-DEA8D66863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65" y="2180771"/>
            <a:ext cx="5172052" cy="240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4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39AE91E-4181-4718-9B33-B43C1E6E02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74" y="2663572"/>
            <a:ext cx="3258940" cy="2437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D833B1-18CC-4991-9436-9F53577C97B8}"/>
              </a:ext>
            </a:extLst>
          </p:cNvPr>
          <p:cNvSpPr txBox="1"/>
          <p:nvPr/>
        </p:nvSpPr>
        <p:spPr>
          <a:xfrm>
            <a:off x="2743200" y="433436"/>
            <a:ext cx="5038125" cy="132343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rgbClr val="3366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учебного предмета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изменений в содержании предмета в связи с введением обновленных ФГОС и ФОП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57F445-1BA7-4088-8551-B20CE22AD6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44" t="14430"/>
          <a:stretch/>
        </p:blipFill>
        <p:spPr>
          <a:xfrm rot="5400000">
            <a:off x="2045522" y="2384766"/>
            <a:ext cx="2903511" cy="251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89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56721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3" y="56721"/>
            <a:ext cx="2631288" cy="26459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4210D8-AC1E-4538-B660-8ADE45BA60E1}"/>
              </a:ext>
            </a:extLst>
          </p:cNvPr>
          <p:cNvSpPr txBox="1"/>
          <p:nvPr/>
        </p:nvSpPr>
        <p:spPr>
          <a:xfrm>
            <a:off x="2209800" y="794657"/>
            <a:ext cx="6404180" cy="12603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диагностики профессиональных дефицитов педагогов в 2023 году: итоги и рекомендации педагогов</a:t>
            </a:r>
            <a:endParaRPr lang="ru-RU" sz="2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8DB752-82C8-4A8F-BB98-959CABEFE3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7" r="27778"/>
          <a:stretch/>
        </p:blipFill>
        <p:spPr>
          <a:xfrm rot="5400000">
            <a:off x="1863005" y="2617706"/>
            <a:ext cx="2837501" cy="263128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F17C76-1F96-4805-9A00-33EEC079EAE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702710"/>
            <a:ext cx="3379028" cy="253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631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598D56-D723-44C2-9090-8E9A773845D2}"/>
              </a:ext>
            </a:extLst>
          </p:cNvPr>
          <p:cNvSpPr txBox="1"/>
          <p:nvPr/>
        </p:nvSpPr>
        <p:spPr>
          <a:xfrm>
            <a:off x="2667000" y="914400"/>
            <a:ext cx="4692316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28575"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График контрольных работ: - требования к оценочным процедурам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D9105A7-34A5-4734-AE2A-A0DCA48DD5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03" t="26287" r="13334"/>
          <a:stretch/>
        </p:blipFill>
        <p:spPr>
          <a:xfrm rot="5400000">
            <a:off x="1120830" y="2940046"/>
            <a:ext cx="3005138" cy="239237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78FF6815-65F6-40D5-B13A-1BB992024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41902"/>
            <a:ext cx="3827565" cy="287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129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-92814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00" y="-32657"/>
            <a:ext cx="2392377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9A1D58-0638-49D1-B335-BD4FCBE8BE8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377" y="2224440"/>
            <a:ext cx="4876800" cy="27432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881F4A-F9C2-452C-BC77-E6283C466B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266" y="3656933"/>
            <a:ext cx="3384550" cy="2257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0CD061-1A64-4CF7-912F-B0225856FC8C}"/>
              </a:ext>
            </a:extLst>
          </p:cNvPr>
          <p:cNvSpPr txBox="1"/>
          <p:nvPr/>
        </p:nvSpPr>
        <p:spPr>
          <a:xfrm>
            <a:off x="2239977" y="448246"/>
            <a:ext cx="5943600" cy="16464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Всероссийская научно-практическая конференция по теме «Речевая развивающая среда в образовательной организации: проблемы и технологии»</a:t>
            </a:r>
          </a:p>
        </p:txBody>
      </p:sp>
    </p:spTree>
    <p:extLst>
      <p:ext uri="{BB962C8B-B14F-4D97-AF65-F5344CB8AC3E}">
        <p14:creationId xmlns:p14="http://schemas.microsoft.com/office/powerpoint/2010/main" val="288628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547</TotalTime>
  <Words>198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Bookman Old Style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49</cp:revision>
  <dcterms:created xsi:type="dcterms:W3CDTF">2006-08-16T00:00:00Z</dcterms:created>
  <dcterms:modified xsi:type="dcterms:W3CDTF">2023-09-04T16:38:16Z</dcterms:modified>
</cp:coreProperties>
</file>